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08C06-CAD7-3746-9A50-14D3F7279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DAA811-3F5E-1048-9CA1-12933D00A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11CDD6-833C-9A4A-9F34-1AD0CE50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8809F7-292F-5F48-ABED-61B00D4D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F6A9EF-074E-E547-99E8-9C1B4475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57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9A956-1A3D-DB45-AA08-640B29DB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A434EC-FA9F-7D42-A64D-2B6637CFD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E8943-3835-7A45-BDFE-AC00C065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B22E9D-C1C6-A548-98B3-D068772A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8F69A6-6476-B24C-BE87-E244DFC5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32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202AD9-2BC3-8947-A73F-49A954B7D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5FECF6-FFD3-334A-BED9-5219DB71B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365E3F-BBD1-EB43-94F2-B22F2E7B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373537-388E-AA42-B95D-7CAB045F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E20A43-58CA-7947-BE5A-EA8A192D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65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097E9-0F03-FA4F-BD50-F79348C2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7D871F-EC4E-A549-80CE-028284695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8401B-3BB1-744E-B80F-BFD80BF8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7B37B2-C542-714B-BE2D-23D7B587E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C2E8BE-FED8-D247-8837-9A467CEB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4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9D091-CBE2-BD4F-B5E1-5456AFFE8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37299B-E03B-6B4F-A52E-9BA88AB79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CA9674-5288-3B47-8ACD-29C010BF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BEFE0B-58AC-C64C-A12D-328E016F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DABBA8-D78B-CD4B-B26F-90D8428C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04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B9903-9E69-8B40-BEAB-BB098B80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791E8F-63A1-DC4F-BCC0-50A28E59A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CF9CC6-CA4C-BA45-8F48-C3B01A97E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C2FB2D-D589-A248-B8A6-784E24F0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B9B0EA-DFD8-A141-8180-C944D8A5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89B9A8-B74B-F742-A32F-DDE2FD82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90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A149B-7034-C446-BD44-C4A7328A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51740D-E8E6-FD4D-BF29-31D951FA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1D56BB-9047-5D4C-82DF-B8DB71D80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63B2AB-8E28-D94D-9C08-AE215C48F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60C944-D7B6-9B4B-B76C-154CB9E41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8EB4AF-3DF9-7640-AE4A-E17179D4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0E1CE7-7A84-B941-9C12-4BFFF777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727A60-AF54-D343-BACE-67CA6CAF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99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A08B1-E1BA-C248-B7F2-01A2EF85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D3DF53-4A95-AF43-820F-5DCA747D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4A1270-E219-7543-B2D4-1DA8C94D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242596-2DF5-4541-854D-D0975853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60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FF67D9D-1BE4-1F44-AC54-19B96731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C19171-E64D-FC43-B3CA-C30254E5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A562C0-95BB-F643-B903-27A0E660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31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FDF67-2F80-5747-A7A9-31A87A5C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B43F8C-0519-274E-A605-F835C741B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55594C-4FE2-174E-9D01-7252E2DF4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AFEA4-94DA-324F-8BBF-7EAC0B614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445610-61D8-944E-9D82-CBF9AC21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DA0080-E1D7-8D4E-887E-E04ACCCD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65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82A25-4FB7-FC4A-9F3A-C1AB7406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C9AB89-422B-084F-8BCC-797299848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768320-B689-CE48-A62C-5860F4C6B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7090BB-CACE-AF4E-8476-F49D57E1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70A9B1-8F89-054A-8668-A30786B6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F1D61D-E85F-7A43-B53D-1EFF9692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66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071039-A351-7E47-93F5-ADED8512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6C0638-BFC3-0543-83B7-EADE20AEC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303E8E-FCE1-694E-9AF3-77A6A28A3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3E0E6-2A59-B345-BDAE-C9E43A3227E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4A69C-2D05-7544-BA23-3F0659534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4B937-F847-2746-A7F6-AF84DA552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D5C79-3036-4243-8EE6-A66F3464B6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96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EDF66F-DA0C-7B46-A27A-6320EC422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2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0E6766-260C-EC44-A43E-29FFE798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6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5463B0-C6E5-5D44-8A83-D894300BD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71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E6E043-DB46-B244-8C42-C4B6A422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E7B32F-3CAD-1F45-BD6F-A81EFD7B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0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37473F-CF37-474F-BBD4-8E1C53F03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CC744E-E0CF-CB4E-A165-2A9949FCB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8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026EE-EED6-4B4D-BF8D-766E9997A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BB2A0E-E256-1E4F-BDDF-FB1BB426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446A81-F546-6441-808B-1866DBF3F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5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B0E9A8-989E-3745-9709-713F1775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6824C3-DB3C-4C4B-BAEF-C896D7D6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6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17924C-FCD9-234E-90F8-CB8F0752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7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6D7871-FE7C-5F42-8709-FB8F01B84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ABD0D7-B6AA-CF46-AF7E-1617D3B68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38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49CD39-6BC1-2143-A124-20522C61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CD3922-E950-5148-BDF8-AAB1F383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B18DE8-F04E-794C-A93F-D605921C4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99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32CC1C-48CA-874C-B127-21C3270C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0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F8DAF3-1C09-7F4D-B19C-4509B0B9E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01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C96237-67E5-EF4B-B7FA-6FCCFDB49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6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708574-F7C2-2941-BBBE-C1DC1295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173636-B1C4-8649-BAE9-F3E9E121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91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E69900-56BD-624D-B093-5CE26DD1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6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D32562-8AA5-8F4D-AADF-4087AA2F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3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A5179C-F0E0-9842-A9BE-7990BC4F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4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D9FA24-3FEE-7B4A-B047-474991F23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CD6E72-7676-4F44-BE37-679DBEAEA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E62D95-6750-A447-A93F-908F92C11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9511F1-EE2D-A443-80A9-8D2B187F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6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6646A2-B127-9748-9067-FD458C98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5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9A267D-70AB-BE45-8C7D-BAB5B762B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0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ED12-605F-8845-A795-7D5073AD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7F4F-F6FC-2F49-8304-503E75A2D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B4A8DE-3AA3-4D4B-9AE9-58E91963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4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Grand écran</PresentationFormat>
  <Paragraphs>0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2021-12-07T18:43:01Z</dcterms:created>
  <dcterms:modified xsi:type="dcterms:W3CDTF">2021-12-07T18:46:13Z</dcterms:modified>
</cp:coreProperties>
</file>